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702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12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2286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90: </a:t>
            </a:r>
            <a:r>
              <a:rPr lang="en-US" sz="2800" dirty="0" smtClean="0"/>
              <a:t>¿Como son los </a:t>
            </a:r>
            <a:r>
              <a:rPr lang="en-US" sz="2800" dirty="0" err="1" smtClean="0"/>
              <a:t>personajes</a:t>
            </a:r>
            <a:r>
              <a:rPr lang="en-US" sz="2800" dirty="0" smtClean="0"/>
              <a:t> de LA MISMA LUNA?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</a:t>
            </a:r>
            <a:r>
              <a:rPr lang="en-US" b="1" dirty="0" err="1" smtClean="0"/>
              <a:t>Misma</a:t>
            </a:r>
            <a:r>
              <a:rPr lang="en-US" b="1" dirty="0" smtClean="0"/>
              <a:t> </a:t>
            </a:r>
            <a:r>
              <a:rPr lang="en-US" b="1" dirty="0" err="1" smtClean="0"/>
              <a:t>Luma</a:t>
            </a:r>
            <a:r>
              <a:rPr lang="en-US" b="1" dirty="0" smtClean="0"/>
              <a:t> (2010)</a:t>
            </a:r>
          </a:p>
          <a:p>
            <a:r>
              <a:rPr lang="en-US" sz="2800" dirty="0" smtClean="0"/>
              <a:t>You begin to watch LA MISMA LUNA and </a:t>
            </a:r>
            <a:r>
              <a:rPr lang="en-US" sz="2800" u="sng" dirty="0" smtClean="0"/>
              <a:t>take active notes in your notebook.</a:t>
            </a:r>
            <a:endParaRPr lang="en-US" sz="2800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90:</a:t>
            </a:r>
            <a:r>
              <a:rPr lang="en-US" sz="2800" dirty="0" smtClean="0"/>
              <a:t> Complete the questions you are able to answer from the scenes we saw today on the LA MISMA LUNA Spanish Study Guide. 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3810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COPY THIS PAGE INTO YOUR NOTEBOOKS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3546</TotalTime>
  <Words>76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702 La fecha es el 12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34</cp:revision>
  <cp:lastPrinted>2014-06-12T13:08:33Z</cp:lastPrinted>
  <dcterms:created xsi:type="dcterms:W3CDTF">2014-05-12T21:03:23Z</dcterms:created>
  <dcterms:modified xsi:type="dcterms:W3CDTF">2014-06-12T13:08:49Z</dcterms:modified>
</cp:coreProperties>
</file>